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8D5E1-5CA4-4CF1-B580-DFD9428B0858}" type="datetimeFigureOut">
              <a:rPr lang="pt-BR" smtClean="0"/>
              <a:t>28/03/2018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0F4E8-797F-440C-A294-BC909B3352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631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8D5E1-5CA4-4CF1-B580-DFD9428B0858}" type="datetimeFigureOut">
              <a:rPr lang="pt-BR" smtClean="0"/>
              <a:t>28/03/2018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0F4E8-797F-440C-A294-BC909B3352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8123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8D5E1-5CA4-4CF1-B580-DFD9428B0858}" type="datetimeFigureOut">
              <a:rPr lang="pt-BR" smtClean="0"/>
              <a:t>28/03/2018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0F4E8-797F-440C-A294-BC909B3352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0996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8D5E1-5CA4-4CF1-B580-DFD9428B0858}" type="datetimeFigureOut">
              <a:rPr lang="pt-BR" smtClean="0"/>
              <a:t>28/03/2018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0F4E8-797F-440C-A294-BC909B3352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6938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8D5E1-5CA4-4CF1-B580-DFD9428B0858}" type="datetimeFigureOut">
              <a:rPr lang="pt-BR" smtClean="0"/>
              <a:t>28/03/2018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0F4E8-797F-440C-A294-BC909B3352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3525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8D5E1-5CA4-4CF1-B580-DFD9428B0858}" type="datetimeFigureOut">
              <a:rPr lang="pt-BR" smtClean="0"/>
              <a:t>28/03/2018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0F4E8-797F-440C-A294-BC909B3352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3762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8D5E1-5CA4-4CF1-B580-DFD9428B0858}" type="datetimeFigureOut">
              <a:rPr lang="pt-BR" smtClean="0"/>
              <a:t>28/03/2018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0F4E8-797F-440C-A294-BC909B3352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11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8D5E1-5CA4-4CF1-B580-DFD9428B0858}" type="datetimeFigureOut">
              <a:rPr lang="pt-BR" smtClean="0"/>
              <a:t>28/03/2018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0F4E8-797F-440C-A294-BC909B3352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3582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8D5E1-5CA4-4CF1-B580-DFD9428B0858}" type="datetimeFigureOut">
              <a:rPr lang="pt-BR" smtClean="0"/>
              <a:t>28/03/2018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0F4E8-797F-440C-A294-BC909B3352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8459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8D5E1-5CA4-4CF1-B580-DFD9428B0858}" type="datetimeFigureOut">
              <a:rPr lang="pt-BR" smtClean="0"/>
              <a:t>28/03/2018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0F4E8-797F-440C-A294-BC909B3352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0296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8D5E1-5CA4-4CF1-B580-DFD9428B0858}" type="datetimeFigureOut">
              <a:rPr lang="pt-BR" smtClean="0"/>
              <a:t>28/03/2018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0F4E8-797F-440C-A294-BC909B3352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2402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8D5E1-5CA4-4CF1-B580-DFD9428B0858}" type="datetimeFigureOut">
              <a:rPr lang="pt-BR" smtClean="0"/>
              <a:t>28/03/2018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0F4E8-797F-440C-A294-BC909B3352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2979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45023" y="2366682"/>
            <a:ext cx="9144000" cy="1008810"/>
          </a:xfrm>
        </p:spPr>
        <p:txBody>
          <a:bodyPr>
            <a:normAutofit/>
          </a:bodyPr>
          <a:lstStyle/>
          <a:p>
            <a:r>
              <a:rPr lang="pt-BR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MÃE DE TODAS AS VOCAÇÕES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45023" y="3709614"/>
            <a:ext cx="9144000" cy="1655762"/>
          </a:xfrm>
        </p:spPr>
        <p:txBody>
          <a:bodyPr>
            <a:normAutofit/>
          </a:bodyPr>
          <a:lstStyle/>
          <a:p>
            <a:r>
              <a:rPr lang="pt-BR" sz="3600" dirty="0" smtClean="0"/>
              <a:t>Hino Oficial da Ação Evangelizadora cada comunidade uma nova vocação</a:t>
            </a:r>
            <a:endParaRPr lang="pt-BR" sz="36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1035" y="147918"/>
            <a:ext cx="4383740" cy="1224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308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447" y="1169896"/>
            <a:ext cx="12178553" cy="1990445"/>
          </a:xfrm>
        </p:spPr>
        <p:txBody>
          <a:bodyPr>
            <a:normAutofit fontScale="90000"/>
          </a:bodyPr>
          <a:lstStyle/>
          <a:p>
            <a:r>
              <a:rPr lang="pt-BR" b="1" dirty="0"/>
              <a:t>Ref.: /: Mãe das vocações, escuta os filhos teus</a:t>
            </a:r>
            <a:r>
              <a:rPr lang="pt-BR" b="1" dirty="0" smtClean="0"/>
              <a:t>, Intercede por </a:t>
            </a:r>
            <a:r>
              <a:rPr lang="pt-BR" b="1" dirty="0"/>
              <a:t>nós a Deus. (Bis)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05118" y="3279308"/>
            <a:ext cx="11389657" cy="3148386"/>
          </a:xfrm>
        </p:spPr>
        <p:txBody>
          <a:bodyPr>
            <a:noAutofit/>
          </a:bodyPr>
          <a:lstStyle/>
          <a:p>
            <a:pPr algn="l"/>
            <a:r>
              <a:rPr lang="pt-BR" sz="4000" dirty="0"/>
              <a:t>1</a:t>
            </a:r>
            <a:r>
              <a:rPr lang="pt-BR" sz="4000" dirty="0" smtClean="0"/>
              <a:t>. Que </a:t>
            </a:r>
            <a:r>
              <a:rPr lang="pt-BR" sz="4000" dirty="0"/>
              <a:t>aprendamos a pedir, </a:t>
            </a:r>
            <a:r>
              <a:rPr lang="pt-BR" sz="4000" b="1" dirty="0"/>
              <a:t>intercede por </a:t>
            </a:r>
            <a:r>
              <a:rPr lang="pt-BR" sz="4000" b="1" dirty="0" smtClean="0"/>
              <a:t>nós.</a:t>
            </a:r>
            <a:endParaRPr lang="pt-BR" sz="4000" b="1" dirty="0"/>
          </a:p>
          <a:p>
            <a:pPr algn="l"/>
            <a:r>
              <a:rPr lang="pt-BR" sz="4000" dirty="0"/>
              <a:t>Operários para a messe, </a:t>
            </a:r>
            <a:r>
              <a:rPr lang="pt-BR" sz="4000" b="1" dirty="0"/>
              <a:t>intercede por </a:t>
            </a:r>
            <a:r>
              <a:rPr lang="pt-BR" sz="4000" b="1" dirty="0" smtClean="0"/>
              <a:t>nós.</a:t>
            </a:r>
            <a:endParaRPr lang="pt-BR" sz="4000" b="1" dirty="0"/>
          </a:p>
          <a:p>
            <a:pPr algn="l"/>
            <a:r>
              <a:rPr lang="pt-BR" sz="4000" dirty="0"/>
              <a:t>E em cada comunidade, </a:t>
            </a:r>
            <a:r>
              <a:rPr lang="pt-BR" sz="4000" b="1" dirty="0"/>
              <a:t>intercede por </a:t>
            </a:r>
            <a:r>
              <a:rPr lang="pt-BR" sz="4000" b="1" dirty="0" smtClean="0"/>
              <a:t>nós.</a:t>
            </a:r>
            <a:endParaRPr lang="pt-BR" sz="4000" b="1" dirty="0"/>
          </a:p>
          <a:p>
            <a:pPr algn="l"/>
            <a:r>
              <a:rPr lang="pt-BR" sz="4000" dirty="0"/>
              <a:t>Uma nova vocação. Roga por nós, roga por nós, </a:t>
            </a:r>
            <a:endParaRPr lang="pt-BR" sz="4000" dirty="0" smtClean="0"/>
          </a:p>
          <a:p>
            <a:pPr algn="l"/>
            <a:r>
              <a:rPr lang="pt-BR" sz="4000" b="1" dirty="0" smtClean="0"/>
              <a:t>intercede por nós.</a:t>
            </a:r>
            <a:endParaRPr lang="pt-BR" sz="4000" b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1035" y="147918"/>
            <a:ext cx="4383740" cy="1224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6959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447" y="1169896"/>
            <a:ext cx="12178553" cy="1990445"/>
          </a:xfrm>
        </p:spPr>
        <p:txBody>
          <a:bodyPr>
            <a:normAutofit fontScale="90000"/>
          </a:bodyPr>
          <a:lstStyle/>
          <a:p>
            <a:r>
              <a:rPr lang="pt-BR" b="1" dirty="0"/>
              <a:t>Ref.: /: Mãe das vocações, escuta os filhos teus</a:t>
            </a:r>
            <a:r>
              <a:rPr lang="pt-BR" b="1" dirty="0" smtClean="0"/>
              <a:t>, Intercede por </a:t>
            </a:r>
            <a:r>
              <a:rPr lang="pt-BR" b="1" dirty="0"/>
              <a:t>nós a Deus. (Bis)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05118" y="3279308"/>
            <a:ext cx="11389657" cy="3148386"/>
          </a:xfrm>
        </p:spPr>
        <p:txBody>
          <a:bodyPr>
            <a:noAutofit/>
          </a:bodyPr>
          <a:lstStyle/>
          <a:p>
            <a:pPr algn="l"/>
            <a:r>
              <a:rPr lang="pt-BR" sz="4000" dirty="0" smtClean="0"/>
              <a:t>2. Que </a:t>
            </a:r>
            <a:r>
              <a:rPr lang="pt-BR" sz="4000" dirty="0"/>
              <a:t>a Igreja, num só corpo, </a:t>
            </a:r>
            <a:r>
              <a:rPr lang="pt-BR" sz="4000" b="1" dirty="0"/>
              <a:t>intercede por </a:t>
            </a:r>
            <a:r>
              <a:rPr lang="pt-BR" sz="4000" b="1" dirty="0" smtClean="0"/>
              <a:t>nós.</a:t>
            </a:r>
            <a:endParaRPr lang="pt-BR" sz="4000" b="1" dirty="0"/>
          </a:p>
          <a:p>
            <a:pPr algn="l"/>
            <a:r>
              <a:rPr lang="pt-BR" sz="4000" dirty="0"/>
              <a:t>Seja unida na oração, </a:t>
            </a:r>
            <a:r>
              <a:rPr lang="pt-BR" sz="4000" b="1" dirty="0"/>
              <a:t>intercede por </a:t>
            </a:r>
            <a:r>
              <a:rPr lang="pt-BR" sz="4000" b="1" dirty="0" smtClean="0"/>
              <a:t>nós.</a:t>
            </a:r>
            <a:endParaRPr lang="pt-BR" sz="4000" b="1" dirty="0"/>
          </a:p>
          <a:p>
            <a:pPr algn="l"/>
            <a:r>
              <a:rPr lang="pt-BR" sz="4000" dirty="0"/>
              <a:t>Partilhe testemunhos, </a:t>
            </a:r>
            <a:r>
              <a:rPr lang="pt-BR" sz="4000" b="1" dirty="0"/>
              <a:t>intercede por </a:t>
            </a:r>
            <a:r>
              <a:rPr lang="pt-BR" sz="4000" b="1" dirty="0" smtClean="0"/>
              <a:t>nós.</a:t>
            </a:r>
            <a:endParaRPr lang="pt-BR" sz="4000" b="1" dirty="0"/>
          </a:p>
          <a:p>
            <a:pPr algn="l"/>
            <a:r>
              <a:rPr lang="pt-BR" sz="4000" dirty="0"/>
              <a:t>De vocações: agora é a hora. Roga por nós, roga por nós, </a:t>
            </a:r>
            <a:r>
              <a:rPr lang="pt-BR" sz="4000" b="1" dirty="0"/>
              <a:t>intercede </a:t>
            </a:r>
            <a:r>
              <a:rPr lang="pt-BR" sz="4000" b="1" dirty="0" smtClean="0"/>
              <a:t>por nós.</a:t>
            </a:r>
            <a:endParaRPr lang="pt-BR" sz="4000" b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1035" y="147918"/>
            <a:ext cx="4383740" cy="1224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788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447" y="1169896"/>
            <a:ext cx="12178553" cy="1990445"/>
          </a:xfrm>
        </p:spPr>
        <p:txBody>
          <a:bodyPr>
            <a:normAutofit fontScale="90000"/>
          </a:bodyPr>
          <a:lstStyle/>
          <a:p>
            <a:r>
              <a:rPr lang="pt-BR" b="1" dirty="0"/>
              <a:t>Ref.: /: Mãe das vocações, escuta os filhos teus</a:t>
            </a:r>
            <a:r>
              <a:rPr lang="pt-BR" b="1" dirty="0" smtClean="0"/>
              <a:t>, Intercede por </a:t>
            </a:r>
            <a:r>
              <a:rPr lang="pt-BR" b="1" dirty="0"/>
              <a:t>nós a Deus. (Bis)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05118" y="3279308"/>
            <a:ext cx="11389657" cy="3148386"/>
          </a:xfrm>
        </p:spPr>
        <p:txBody>
          <a:bodyPr>
            <a:noAutofit/>
          </a:bodyPr>
          <a:lstStyle/>
          <a:p>
            <a:pPr algn="l"/>
            <a:r>
              <a:rPr lang="pt-BR" sz="4000" dirty="0"/>
              <a:t>3. Que sejamos seguidores, </a:t>
            </a:r>
            <a:r>
              <a:rPr lang="pt-BR" sz="4000" b="1" dirty="0"/>
              <a:t>intercede por </a:t>
            </a:r>
            <a:r>
              <a:rPr lang="pt-BR" sz="4000" b="1" dirty="0" smtClean="0"/>
              <a:t>nós.</a:t>
            </a:r>
            <a:endParaRPr lang="pt-BR" sz="4000" b="1" dirty="0"/>
          </a:p>
          <a:p>
            <a:pPr algn="l"/>
            <a:r>
              <a:rPr lang="pt-BR" sz="4000" dirty="0"/>
              <a:t>E também propagadores, </a:t>
            </a:r>
            <a:r>
              <a:rPr lang="pt-BR" sz="4000" b="1" dirty="0"/>
              <a:t>intercede por </a:t>
            </a:r>
            <a:r>
              <a:rPr lang="pt-BR" sz="4000" b="1" dirty="0" smtClean="0"/>
              <a:t>nós.</a:t>
            </a:r>
            <a:endParaRPr lang="pt-BR" sz="4000" b="1" dirty="0"/>
          </a:p>
          <a:p>
            <a:pPr algn="l"/>
            <a:r>
              <a:rPr lang="pt-BR" sz="4000" dirty="0"/>
              <a:t>Uma igreja em saída, </a:t>
            </a:r>
            <a:r>
              <a:rPr lang="pt-BR" sz="4000" b="1" dirty="0"/>
              <a:t>intercede por </a:t>
            </a:r>
            <a:r>
              <a:rPr lang="pt-BR" sz="4000" b="1" dirty="0" smtClean="0"/>
              <a:t>nós.</a:t>
            </a:r>
            <a:endParaRPr lang="pt-BR" sz="4000" b="1" dirty="0"/>
          </a:p>
          <a:p>
            <a:pPr algn="l"/>
            <a:r>
              <a:rPr lang="pt-BR" sz="4000" dirty="0"/>
              <a:t>Que defende a fé e a vida, roga por nós, roga por nós, </a:t>
            </a:r>
            <a:r>
              <a:rPr lang="pt-BR" sz="4000" b="1" dirty="0"/>
              <a:t>intercede por </a:t>
            </a:r>
            <a:r>
              <a:rPr lang="pt-BR" sz="4000" b="1" dirty="0" smtClean="0"/>
              <a:t>nós.</a:t>
            </a:r>
            <a:endParaRPr lang="pt-BR" sz="4000" b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1035" y="147918"/>
            <a:ext cx="4383740" cy="1224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754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220</Words>
  <Application>Microsoft Office PowerPoint</Application>
  <PresentationFormat>Widescreen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do Office</vt:lpstr>
      <vt:lpstr>MÃE DE TODAS AS VOCAÇÕES</vt:lpstr>
      <vt:lpstr>Ref.: /: Mãe das vocações, escuta os filhos teus, Intercede por nós a Deus. (Bis)</vt:lpstr>
      <vt:lpstr>Ref.: /: Mãe das vocações, escuta os filhos teus, Intercede por nós a Deus. (Bis)</vt:lpstr>
      <vt:lpstr>Ref.: /: Mãe das vocações, escuta os filhos teus, Intercede por nós a Deus. (Bis)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MÃE DE TODAS AS VOCAÇÕES</dc:title>
  <dc:creator>Mário Spaki</dc:creator>
  <cp:lastModifiedBy>Usuario</cp:lastModifiedBy>
  <cp:revision>4</cp:revision>
  <dcterms:created xsi:type="dcterms:W3CDTF">2018-03-27T12:07:31Z</dcterms:created>
  <dcterms:modified xsi:type="dcterms:W3CDTF">2018-03-28T18:54:33Z</dcterms:modified>
</cp:coreProperties>
</file>